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733E013-AE8C-4C57-86CA-B1EFC4C735AE}" type="datetimeFigureOut">
              <a:rPr lang="en-US" smtClean="0"/>
              <a:t>9/18/2012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22DDAC1-BDBB-4056-80FE-045F75FB044F}"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33E013-AE8C-4C57-86CA-B1EFC4C735AE}" type="datetimeFigureOut">
              <a:rPr lang="en-US" smtClean="0"/>
              <a:t>9/18/2012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2DDAC1-BDBB-4056-80FE-045F75FB044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33E013-AE8C-4C57-86CA-B1EFC4C735AE}" type="datetimeFigureOut">
              <a:rPr lang="en-US" smtClean="0"/>
              <a:t>9/18/2012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2DDAC1-BDBB-4056-80FE-045F75FB044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33E013-AE8C-4C57-86CA-B1EFC4C735AE}" type="datetimeFigureOut">
              <a:rPr lang="en-US" smtClean="0"/>
              <a:t>9/18/2012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2DDAC1-BDBB-4056-80FE-045F75FB044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33E013-AE8C-4C57-86CA-B1EFC4C735AE}" type="datetimeFigureOut">
              <a:rPr lang="en-US" smtClean="0"/>
              <a:t>9/18/2012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2DDAC1-BDBB-4056-80FE-045F75FB044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733E013-AE8C-4C57-86CA-B1EFC4C735AE}" type="datetimeFigureOut">
              <a:rPr lang="en-US" smtClean="0"/>
              <a:t>9/18/2012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2DDAC1-BDBB-4056-80FE-045F75FB044F}"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33E013-AE8C-4C57-86CA-B1EFC4C735AE}" type="datetimeFigureOut">
              <a:rPr lang="en-US" smtClean="0"/>
              <a:t>9/18/2012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2DDAC1-BDBB-4056-80FE-045F75FB044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33E013-AE8C-4C57-86CA-B1EFC4C735AE}" type="datetimeFigureOut">
              <a:rPr lang="en-US" smtClean="0"/>
              <a:t>9/18/2012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2DDAC1-BDBB-4056-80FE-045F75FB044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3E013-AE8C-4C57-86CA-B1EFC4C735AE}" type="datetimeFigureOut">
              <a:rPr lang="en-US" smtClean="0"/>
              <a:t>9/18/2012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2DDAC1-BDBB-4056-80FE-045F75FB044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733E013-AE8C-4C57-86CA-B1EFC4C735AE}" type="datetimeFigureOut">
              <a:rPr lang="en-US" smtClean="0"/>
              <a:t>9/18/2012</a:t>
            </a:fld>
            <a:endParaRPr lang="en-US"/>
          </a:p>
        </p:txBody>
      </p:sp>
      <p:sp>
        <p:nvSpPr>
          <p:cNvPr id="7" name="Slide Number Placeholder 6"/>
          <p:cNvSpPr>
            <a:spLocks noGrp="1"/>
          </p:cNvSpPr>
          <p:nvPr>
            <p:ph type="sldNum" sz="quarter" idx="12"/>
          </p:nvPr>
        </p:nvSpPr>
        <p:spPr/>
        <p:txBody>
          <a:bodyPr/>
          <a:lstStyle/>
          <a:p>
            <a:fld id="{C22DDAC1-BDBB-4056-80FE-045F75FB044F}"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33E013-AE8C-4C57-86CA-B1EFC4C735AE}" type="datetimeFigureOut">
              <a:rPr lang="en-US" smtClean="0"/>
              <a:t>9/18/2012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C22DDAC1-BDBB-4056-80FE-045F75FB044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733E013-AE8C-4C57-86CA-B1EFC4C735AE}" type="datetimeFigureOut">
              <a:rPr lang="en-US" smtClean="0"/>
              <a:t>9/18/2012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22DDAC1-BDBB-4056-80FE-045F75FB044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2708476"/>
            <a:ext cx="3657599" cy="1702160"/>
          </a:xfrm>
        </p:spPr>
        <p:txBody>
          <a:bodyPr>
            <a:normAutofit fontScale="90000"/>
          </a:bodyPr>
          <a:lstStyle/>
          <a:p>
            <a:r>
              <a:rPr lang="en-US" dirty="0" smtClean="0"/>
              <a:t>Nutrition &amp; Wellness Squares</a:t>
            </a:r>
            <a:endParaRPr lang="en-US" dirty="0"/>
          </a:p>
        </p:txBody>
      </p:sp>
      <p:sp>
        <p:nvSpPr>
          <p:cNvPr id="3" name="Subtitle 2"/>
          <p:cNvSpPr>
            <a:spLocks noGrp="1"/>
          </p:cNvSpPr>
          <p:nvPr>
            <p:ph type="subTitle" idx="1"/>
          </p:nvPr>
        </p:nvSpPr>
        <p:spPr/>
        <p:txBody>
          <a:bodyPr/>
          <a:lstStyle/>
          <a:p>
            <a:r>
              <a:rPr lang="en-US" dirty="0" err="1" smtClean="0"/>
              <a:t>MyPlate</a:t>
            </a:r>
            <a:r>
              <a:rPr lang="en-US" dirty="0" smtClean="0"/>
              <a:t>/Etiquette Human Tic-Tac-Toe Review Game</a:t>
            </a:r>
            <a:endParaRPr lang="en-US" dirty="0"/>
          </a:p>
        </p:txBody>
      </p:sp>
    </p:spTree>
    <p:extLst>
      <p:ext uri="{BB962C8B-B14F-4D97-AF65-F5344CB8AC3E}">
        <p14:creationId xmlns:p14="http://schemas.microsoft.com/office/powerpoint/2010/main" val="3370107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849136"/>
          </a:xfrm>
        </p:spPr>
        <p:txBody>
          <a:bodyPr/>
          <a:lstStyle/>
          <a:p>
            <a:r>
              <a:rPr lang="en-US" dirty="0" smtClean="0"/>
              <a:t>When purchasing ground beef, you should by product that is at least what percent lean?</a:t>
            </a:r>
            <a:endParaRPr lang="en-US" dirty="0"/>
          </a:p>
        </p:txBody>
      </p:sp>
    </p:spTree>
    <p:extLst>
      <p:ext uri="{BB962C8B-B14F-4D97-AF65-F5344CB8AC3E}">
        <p14:creationId xmlns:p14="http://schemas.microsoft.com/office/powerpoint/2010/main" val="3827372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971800"/>
            <a:ext cx="7024744" cy="1143000"/>
          </a:xfrm>
        </p:spPr>
        <p:txBody>
          <a:bodyPr/>
          <a:lstStyle/>
          <a:p>
            <a:r>
              <a:rPr lang="en-US" dirty="0" smtClean="0"/>
              <a:t>75-80% Lean</a:t>
            </a:r>
            <a:endParaRPr lang="en-US" dirty="0"/>
          </a:p>
        </p:txBody>
      </p:sp>
    </p:spTree>
    <p:extLst>
      <p:ext uri="{BB962C8B-B14F-4D97-AF65-F5344CB8AC3E}">
        <p14:creationId xmlns:p14="http://schemas.microsoft.com/office/powerpoint/2010/main" val="387570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849136"/>
          </a:xfrm>
        </p:spPr>
        <p:txBody>
          <a:bodyPr/>
          <a:lstStyle/>
          <a:p>
            <a:r>
              <a:rPr lang="en-US" dirty="0" smtClean="0"/>
              <a:t>What is the key consumer message for fruit?</a:t>
            </a:r>
            <a:endParaRPr lang="en-US" dirty="0"/>
          </a:p>
        </p:txBody>
      </p:sp>
    </p:spTree>
    <p:extLst>
      <p:ext uri="{BB962C8B-B14F-4D97-AF65-F5344CB8AC3E}">
        <p14:creationId xmlns:p14="http://schemas.microsoft.com/office/powerpoint/2010/main" val="3391855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3200"/>
            <a:ext cx="7024744" cy="1752600"/>
          </a:xfrm>
        </p:spPr>
        <p:txBody>
          <a:bodyPr>
            <a:normAutofit/>
          </a:bodyPr>
          <a:lstStyle/>
          <a:p>
            <a:r>
              <a:rPr lang="en-US" dirty="0" smtClean="0"/>
              <a:t>Make half your plate fruits and vegetables</a:t>
            </a:r>
            <a:endParaRPr lang="en-US" dirty="0"/>
          </a:p>
        </p:txBody>
      </p:sp>
    </p:spTree>
    <p:extLst>
      <p:ext uri="{BB962C8B-B14F-4D97-AF65-F5344CB8AC3E}">
        <p14:creationId xmlns:p14="http://schemas.microsoft.com/office/powerpoint/2010/main" val="3731109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772936"/>
          </a:xfrm>
        </p:spPr>
        <p:txBody>
          <a:bodyPr/>
          <a:lstStyle/>
          <a:p>
            <a:r>
              <a:rPr lang="en-US" dirty="0" smtClean="0"/>
              <a:t>List all 5 food groups and the color that represents each on </a:t>
            </a:r>
            <a:r>
              <a:rPr lang="en-US" dirty="0" err="1" smtClean="0"/>
              <a:t>MyPlate</a:t>
            </a:r>
            <a:r>
              <a:rPr lang="en-US" dirty="0" smtClean="0"/>
              <a:t>.</a:t>
            </a:r>
            <a:endParaRPr lang="en-US" dirty="0"/>
          </a:p>
        </p:txBody>
      </p:sp>
    </p:spTree>
    <p:extLst>
      <p:ext uri="{BB962C8B-B14F-4D97-AF65-F5344CB8AC3E}">
        <p14:creationId xmlns:p14="http://schemas.microsoft.com/office/powerpoint/2010/main" val="3405858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295400"/>
            <a:ext cx="7024744" cy="4230136"/>
          </a:xfrm>
        </p:spPr>
        <p:txBody>
          <a:bodyPr/>
          <a:lstStyle/>
          <a:p>
            <a:r>
              <a:rPr lang="en-US" dirty="0" smtClean="0"/>
              <a:t>Fruits – RED</a:t>
            </a:r>
            <a:br>
              <a:rPr lang="en-US" dirty="0" smtClean="0"/>
            </a:br>
            <a:r>
              <a:rPr lang="en-US" dirty="0" smtClean="0"/>
              <a:t>Vegetables – GREEN</a:t>
            </a:r>
            <a:br>
              <a:rPr lang="en-US" dirty="0" smtClean="0"/>
            </a:br>
            <a:r>
              <a:rPr lang="en-US" dirty="0" smtClean="0"/>
              <a:t>Dairy – BLUE</a:t>
            </a:r>
            <a:br>
              <a:rPr lang="en-US" dirty="0" smtClean="0"/>
            </a:br>
            <a:r>
              <a:rPr lang="en-US" dirty="0" smtClean="0"/>
              <a:t>Protein – PURPLE</a:t>
            </a:r>
            <a:br>
              <a:rPr lang="en-US" dirty="0" smtClean="0"/>
            </a:br>
            <a:r>
              <a:rPr lang="en-US" dirty="0" smtClean="0"/>
              <a:t>Grains – ORANGE</a:t>
            </a:r>
            <a:br>
              <a:rPr lang="en-US" dirty="0" smtClean="0"/>
            </a:br>
            <a:endParaRPr lang="en-US" dirty="0"/>
          </a:p>
        </p:txBody>
      </p:sp>
    </p:spTree>
    <p:extLst>
      <p:ext uri="{BB962C8B-B14F-4D97-AF65-F5344CB8AC3E}">
        <p14:creationId xmlns:p14="http://schemas.microsoft.com/office/powerpoint/2010/main" val="4189017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849136"/>
          </a:xfrm>
        </p:spPr>
        <p:txBody>
          <a:bodyPr/>
          <a:lstStyle/>
          <a:p>
            <a:r>
              <a:rPr lang="en-US" dirty="0" smtClean="0"/>
              <a:t>Give 1etiquette rule to follow when dining</a:t>
            </a:r>
            <a:endParaRPr lang="en-US" dirty="0"/>
          </a:p>
        </p:txBody>
      </p:sp>
    </p:spTree>
    <p:extLst>
      <p:ext uri="{BB962C8B-B14F-4D97-AF65-F5344CB8AC3E}">
        <p14:creationId xmlns:p14="http://schemas.microsoft.com/office/powerpoint/2010/main" val="933761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915936"/>
          </a:xfrm>
        </p:spPr>
        <p:txBody>
          <a:bodyPr>
            <a:normAutofit fontScale="90000"/>
          </a:bodyPr>
          <a:lstStyle/>
          <a:p>
            <a:r>
              <a:rPr lang="en-US" sz="3600" dirty="0" smtClean="0"/>
              <a:t>Examples include (but not limited to):</a:t>
            </a:r>
            <a:r>
              <a:rPr lang="en-US" sz="2800" dirty="0" smtClean="0"/>
              <a:t/>
            </a:r>
            <a:br>
              <a:rPr lang="en-US" sz="2800" dirty="0" smtClean="0"/>
            </a:br>
            <a:r>
              <a:rPr lang="en-US" sz="2800" dirty="0"/>
              <a:t/>
            </a:r>
            <a:br>
              <a:rPr lang="en-US" sz="2800" dirty="0"/>
            </a:br>
            <a:r>
              <a:rPr lang="en-US" sz="2800" dirty="0" smtClean="0"/>
              <a:t>You shouldn’t eat and talk at the same time</a:t>
            </a:r>
            <a:br>
              <a:rPr lang="en-US" sz="2800" dirty="0" smtClean="0"/>
            </a:br>
            <a:r>
              <a:rPr lang="en-US" sz="2800" dirty="0" smtClean="0"/>
              <a:t>You should not comb your hair at the table</a:t>
            </a:r>
            <a:br>
              <a:rPr lang="en-US" sz="2800" dirty="0" smtClean="0"/>
            </a:br>
            <a:r>
              <a:rPr lang="en-US" sz="2800" dirty="0" smtClean="0"/>
              <a:t>Don’t put your elbows on the table</a:t>
            </a:r>
            <a:br>
              <a:rPr lang="en-US" sz="2800" dirty="0" smtClean="0"/>
            </a:br>
            <a:r>
              <a:rPr lang="en-US" sz="2800" dirty="0" smtClean="0"/>
              <a:t>Don’t double dip</a:t>
            </a:r>
            <a:br>
              <a:rPr lang="en-US" sz="2800" dirty="0" smtClean="0"/>
            </a:br>
            <a:r>
              <a:rPr lang="en-US" sz="2800" dirty="0" smtClean="0"/>
              <a:t>Hold your fork similar to the way you hold a pencil</a:t>
            </a:r>
            <a:br>
              <a:rPr lang="en-US" sz="2800" dirty="0" smtClean="0"/>
            </a:br>
            <a:r>
              <a:rPr lang="en-US" sz="2800" dirty="0" smtClean="0"/>
              <a:t>Don’t burp loudly at the table</a:t>
            </a:r>
            <a:r>
              <a:rPr lang="en-US" dirty="0" smtClean="0"/>
              <a:t/>
            </a:r>
            <a:br>
              <a:rPr lang="en-US" dirty="0" smtClean="0"/>
            </a:br>
            <a:endParaRPr lang="en-US" dirty="0"/>
          </a:p>
        </p:txBody>
      </p:sp>
    </p:spTree>
    <p:extLst>
      <p:ext uri="{BB962C8B-B14F-4D97-AF65-F5344CB8AC3E}">
        <p14:creationId xmlns:p14="http://schemas.microsoft.com/office/powerpoint/2010/main" val="1100321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90600"/>
            <a:ext cx="7024744" cy="3810000"/>
          </a:xfrm>
        </p:spPr>
        <p:txBody>
          <a:bodyPr/>
          <a:lstStyle/>
          <a:p>
            <a:r>
              <a:rPr lang="en-US" dirty="0" smtClean="0"/>
              <a:t>What is the key consumer message for the vegetable food group?</a:t>
            </a:r>
            <a:endParaRPr lang="en-US" dirty="0"/>
          </a:p>
        </p:txBody>
      </p:sp>
    </p:spTree>
    <p:extLst>
      <p:ext uri="{BB962C8B-B14F-4D97-AF65-F5344CB8AC3E}">
        <p14:creationId xmlns:p14="http://schemas.microsoft.com/office/powerpoint/2010/main" val="3039470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14600"/>
            <a:ext cx="7024744" cy="1715536"/>
          </a:xfrm>
        </p:spPr>
        <p:txBody>
          <a:bodyPr>
            <a:normAutofit/>
          </a:bodyPr>
          <a:lstStyle/>
          <a:p>
            <a:r>
              <a:rPr lang="en-US" dirty="0" smtClean="0"/>
              <a:t>Make half your plate fruits and vegetables</a:t>
            </a:r>
            <a:endParaRPr lang="en-US" dirty="0"/>
          </a:p>
        </p:txBody>
      </p:sp>
    </p:spTree>
    <p:extLst>
      <p:ext uri="{BB962C8B-B14F-4D97-AF65-F5344CB8AC3E}">
        <p14:creationId xmlns:p14="http://schemas.microsoft.com/office/powerpoint/2010/main" val="4033325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1981200"/>
            <a:ext cx="7024744" cy="2514600"/>
          </a:xfrm>
        </p:spPr>
        <p:txBody>
          <a:bodyPr/>
          <a:lstStyle/>
          <a:p>
            <a:r>
              <a:rPr lang="en-US" dirty="0" smtClean="0"/>
              <a:t>Name all 5 food groups represented on </a:t>
            </a:r>
            <a:r>
              <a:rPr lang="en-US" dirty="0" err="1" smtClean="0"/>
              <a:t>MyPlate</a:t>
            </a:r>
            <a:endParaRPr lang="en-US" dirty="0"/>
          </a:p>
        </p:txBody>
      </p:sp>
    </p:spTree>
    <p:extLst>
      <p:ext uri="{BB962C8B-B14F-4D97-AF65-F5344CB8AC3E}">
        <p14:creationId xmlns:p14="http://schemas.microsoft.com/office/powerpoint/2010/main" val="2845837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849136"/>
          </a:xfrm>
        </p:spPr>
        <p:txBody>
          <a:bodyPr/>
          <a:lstStyle/>
          <a:p>
            <a:r>
              <a:rPr lang="en-US" dirty="0" smtClean="0"/>
              <a:t>What are the 3 parts of a wheat kernel? </a:t>
            </a:r>
            <a:endParaRPr lang="en-US" dirty="0"/>
          </a:p>
        </p:txBody>
      </p:sp>
    </p:spTree>
    <p:extLst>
      <p:ext uri="{BB962C8B-B14F-4D97-AF65-F5344CB8AC3E}">
        <p14:creationId xmlns:p14="http://schemas.microsoft.com/office/powerpoint/2010/main" val="608972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772936"/>
          </a:xfrm>
        </p:spPr>
        <p:txBody>
          <a:bodyPr/>
          <a:lstStyle/>
          <a:p>
            <a:r>
              <a:rPr lang="en-US" dirty="0" smtClean="0"/>
              <a:t>BRAN</a:t>
            </a:r>
            <a:br>
              <a:rPr lang="en-US" dirty="0" smtClean="0"/>
            </a:br>
            <a:r>
              <a:rPr lang="en-US" dirty="0" smtClean="0"/>
              <a:t>GERM</a:t>
            </a:r>
            <a:br>
              <a:rPr lang="en-US" dirty="0" smtClean="0"/>
            </a:br>
            <a:r>
              <a:rPr lang="en-US" dirty="0" smtClean="0"/>
              <a:t>ENDOSPERM</a:t>
            </a:r>
            <a:endParaRPr lang="en-US" dirty="0"/>
          </a:p>
        </p:txBody>
      </p:sp>
    </p:spTree>
    <p:extLst>
      <p:ext uri="{BB962C8B-B14F-4D97-AF65-F5344CB8AC3E}">
        <p14:creationId xmlns:p14="http://schemas.microsoft.com/office/powerpoint/2010/main" val="1414456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772936"/>
          </a:xfrm>
        </p:spPr>
        <p:txBody>
          <a:bodyPr/>
          <a:lstStyle/>
          <a:p>
            <a:r>
              <a:rPr lang="en-US" dirty="0" smtClean="0"/>
              <a:t>Potatoes, corn, and plantains are examples of which subgroup of vegetable?</a:t>
            </a:r>
            <a:endParaRPr lang="en-US" dirty="0"/>
          </a:p>
        </p:txBody>
      </p:sp>
    </p:spTree>
    <p:extLst>
      <p:ext uri="{BB962C8B-B14F-4D97-AF65-F5344CB8AC3E}">
        <p14:creationId xmlns:p14="http://schemas.microsoft.com/office/powerpoint/2010/main" val="1864892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124200"/>
            <a:ext cx="7024744" cy="1143000"/>
          </a:xfrm>
        </p:spPr>
        <p:txBody>
          <a:bodyPr/>
          <a:lstStyle/>
          <a:p>
            <a:r>
              <a:rPr lang="en-US" dirty="0" smtClean="0"/>
              <a:t>Starches</a:t>
            </a:r>
            <a:endParaRPr lang="en-US" dirty="0"/>
          </a:p>
        </p:txBody>
      </p:sp>
    </p:spTree>
    <p:extLst>
      <p:ext uri="{BB962C8B-B14F-4D97-AF65-F5344CB8AC3E}">
        <p14:creationId xmlns:p14="http://schemas.microsoft.com/office/powerpoint/2010/main" val="3342601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077736"/>
          </a:xfrm>
        </p:spPr>
        <p:txBody>
          <a:bodyPr/>
          <a:lstStyle/>
          <a:p>
            <a:r>
              <a:rPr lang="en-US" dirty="0" smtClean="0"/>
              <a:t>Give 1 example of a food made from milk that is NOT included in the dairy group.</a:t>
            </a:r>
            <a:endParaRPr lang="en-US" dirty="0"/>
          </a:p>
        </p:txBody>
      </p:sp>
    </p:spTree>
    <p:extLst>
      <p:ext uri="{BB962C8B-B14F-4D97-AF65-F5344CB8AC3E}">
        <p14:creationId xmlns:p14="http://schemas.microsoft.com/office/powerpoint/2010/main" val="2224576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925336"/>
          </a:xfrm>
        </p:spPr>
        <p:txBody>
          <a:bodyPr/>
          <a:lstStyle/>
          <a:p>
            <a:r>
              <a:rPr lang="en-US" dirty="0" smtClean="0"/>
              <a:t>BUTTER</a:t>
            </a:r>
            <a:br>
              <a:rPr lang="en-US" dirty="0" smtClean="0"/>
            </a:br>
            <a:r>
              <a:rPr lang="en-US" dirty="0" smtClean="0"/>
              <a:t>CREAM CHEESE</a:t>
            </a:r>
            <a:br>
              <a:rPr lang="en-US" dirty="0" smtClean="0"/>
            </a:br>
            <a:r>
              <a:rPr lang="en-US" dirty="0" smtClean="0"/>
              <a:t>CREAM</a:t>
            </a:r>
            <a:endParaRPr lang="en-US" dirty="0"/>
          </a:p>
        </p:txBody>
      </p:sp>
    </p:spTree>
    <p:extLst>
      <p:ext uri="{BB962C8B-B14F-4D97-AF65-F5344CB8AC3E}">
        <p14:creationId xmlns:p14="http://schemas.microsoft.com/office/powerpoint/2010/main" val="16404008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620536"/>
          </a:xfrm>
        </p:spPr>
        <p:txBody>
          <a:bodyPr/>
          <a:lstStyle/>
          <a:p>
            <a:r>
              <a:rPr lang="en-US" dirty="0" smtClean="0"/>
              <a:t>Give 1 example of flatware when setting a table.</a:t>
            </a:r>
            <a:endParaRPr lang="en-US" dirty="0"/>
          </a:p>
        </p:txBody>
      </p:sp>
    </p:spTree>
    <p:extLst>
      <p:ext uri="{BB962C8B-B14F-4D97-AF65-F5344CB8AC3E}">
        <p14:creationId xmlns:p14="http://schemas.microsoft.com/office/powerpoint/2010/main" val="4182049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752600"/>
            <a:ext cx="7024744" cy="2895600"/>
          </a:xfrm>
        </p:spPr>
        <p:txBody>
          <a:bodyPr/>
          <a:lstStyle/>
          <a:p>
            <a:r>
              <a:rPr lang="en-US" dirty="0" smtClean="0"/>
              <a:t>FORKS</a:t>
            </a:r>
            <a:br>
              <a:rPr lang="en-US" dirty="0" smtClean="0"/>
            </a:br>
            <a:r>
              <a:rPr lang="en-US" dirty="0" smtClean="0"/>
              <a:t>KNIVES</a:t>
            </a:r>
            <a:br>
              <a:rPr lang="en-US" dirty="0" smtClean="0"/>
            </a:br>
            <a:r>
              <a:rPr lang="en-US" dirty="0" smtClean="0"/>
              <a:t>SPOONS</a:t>
            </a:r>
            <a:endParaRPr lang="en-US" dirty="0"/>
          </a:p>
        </p:txBody>
      </p:sp>
    </p:spTree>
    <p:extLst>
      <p:ext uri="{BB962C8B-B14F-4D97-AF65-F5344CB8AC3E}">
        <p14:creationId xmlns:p14="http://schemas.microsoft.com/office/powerpoint/2010/main" val="27381023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925336"/>
          </a:xfrm>
        </p:spPr>
        <p:txBody>
          <a:bodyPr/>
          <a:lstStyle/>
          <a:p>
            <a:r>
              <a:rPr lang="en-US" dirty="0" smtClean="0"/>
              <a:t>What is the only part of the wheat kernel used when making processed or “refined” grains?</a:t>
            </a:r>
            <a:endParaRPr lang="en-US" dirty="0"/>
          </a:p>
        </p:txBody>
      </p:sp>
    </p:spTree>
    <p:extLst>
      <p:ext uri="{BB962C8B-B14F-4D97-AF65-F5344CB8AC3E}">
        <p14:creationId xmlns:p14="http://schemas.microsoft.com/office/powerpoint/2010/main" val="4580575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124200"/>
            <a:ext cx="7024744" cy="1143000"/>
          </a:xfrm>
        </p:spPr>
        <p:txBody>
          <a:bodyPr/>
          <a:lstStyle/>
          <a:p>
            <a:r>
              <a:rPr lang="en-US" dirty="0" smtClean="0"/>
              <a:t>ENDOSPERM</a:t>
            </a:r>
            <a:endParaRPr lang="en-US" dirty="0"/>
          </a:p>
        </p:txBody>
      </p:sp>
    </p:spTree>
    <p:extLst>
      <p:ext uri="{BB962C8B-B14F-4D97-AF65-F5344CB8AC3E}">
        <p14:creationId xmlns:p14="http://schemas.microsoft.com/office/powerpoint/2010/main" val="1111824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0"/>
            <a:ext cx="7024744" cy="4230136"/>
          </a:xfrm>
        </p:spPr>
        <p:txBody>
          <a:bodyPr>
            <a:normAutofit fontScale="90000"/>
          </a:bodyPr>
          <a:lstStyle/>
          <a:p>
            <a:r>
              <a:rPr lang="en-US" dirty="0" smtClean="0"/>
              <a:t>Fruits</a:t>
            </a:r>
            <a:br>
              <a:rPr lang="en-US" dirty="0" smtClean="0"/>
            </a:br>
            <a:r>
              <a:rPr lang="en-US" dirty="0" smtClean="0"/>
              <a:t>Vegetables</a:t>
            </a:r>
            <a:br>
              <a:rPr lang="en-US" dirty="0" smtClean="0"/>
            </a:br>
            <a:r>
              <a:rPr lang="en-US" dirty="0" smtClean="0"/>
              <a:t>Grains</a:t>
            </a:r>
            <a:br>
              <a:rPr lang="en-US" dirty="0" smtClean="0"/>
            </a:br>
            <a:r>
              <a:rPr lang="en-US" dirty="0" smtClean="0"/>
              <a:t>Protein</a:t>
            </a:r>
            <a:br>
              <a:rPr lang="en-US" dirty="0" smtClean="0"/>
            </a:br>
            <a:r>
              <a:rPr lang="en-US" dirty="0" smtClean="0"/>
              <a:t>Dairy</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7644214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772936"/>
          </a:xfrm>
        </p:spPr>
        <p:txBody>
          <a:bodyPr/>
          <a:lstStyle/>
          <a:p>
            <a:r>
              <a:rPr lang="en-US" dirty="0" smtClean="0"/>
              <a:t>Give 1 example of dinnerware when setting a table.</a:t>
            </a:r>
            <a:endParaRPr lang="en-US" dirty="0"/>
          </a:p>
        </p:txBody>
      </p:sp>
    </p:spTree>
    <p:extLst>
      <p:ext uri="{BB962C8B-B14F-4D97-AF65-F5344CB8AC3E}">
        <p14:creationId xmlns:p14="http://schemas.microsoft.com/office/powerpoint/2010/main" val="15311594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306336"/>
          </a:xfrm>
        </p:spPr>
        <p:txBody>
          <a:bodyPr/>
          <a:lstStyle/>
          <a:p>
            <a:r>
              <a:rPr lang="en-US" dirty="0" smtClean="0"/>
              <a:t>BOWLS</a:t>
            </a:r>
            <a:br>
              <a:rPr lang="en-US" dirty="0" smtClean="0"/>
            </a:br>
            <a:r>
              <a:rPr lang="en-US" dirty="0" smtClean="0"/>
              <a:t>PLATES</a:t>
            </a:r>
            <a:endParaRPr lang="en-US" dirty="0"/>
          </a:p>
        </p:txBody>
      </p:sp>
    </p:spTree>
    <p:extLst>
      <p:ext uri="{BB962C8B-B14F-4D97-AF65-F5344CB8AC3E}">
        <p14:creationId xmlns:p14="http://schemas.microsoft.com/office/powerpoint/2010/main" val="30656607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553736"/>
          </a:xfrm>
        </p:spPr>
        <p:txBody>
          <a:bodyPr/>
          <a:lstStyle/>
          <a:p>
            <a:r>
              <a:rPr lang="en-US" dirty="0" smtClean="0"/>
              <a:t>Draw a correct cover using a knife, salad fork, dinner fork, teaspoon, tea glass, salad plate, napkin, and dinner plate.</a:t>
            </a:r>
            <a:endParaRPr lang="en-US" dirty="0"/>
          </a:p>
        </p:txBody>
      </p:sp>
      <p:sp>
        <p:nvSpPr>
          <p:cNvPr id="3" name="Rectangle 2"/>
          <p:cNvSpPr/>
          <p:nvPr/>
        </p:nvSpPr>
        <p:spPr>
          <a:xfrm>
            <a:off x="1828800" y="3124200"/>
            <a:ext cx="5257800" cy="32004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2819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849136"/>
          </a:xfrm>
        </p:spPr>
        <p:txBody>
          <a:bodyPr/>
          <a:lstStyle/>
          <a:p>
            <a:r>
              <a:rPr lang="en-US" dirty="0" smtClean="0"/>
              <a:t>What is a complete table setting for one person called?</a:t>
            </a:r>
            <a:endParaRPr lang="en-US" dirty="0"/>
          </a:p>
        </p:txBody>
      </p:sp>
    </p:spTree>
    <p:extLst>
      <p:ext uri="{BB962C8B-B14F-4D97-AF65-F5344CB8AC3E}">
        <p14:creationId xmlns:p14="http://schemas.microsoft.com/office/powerpoint/2010/main" val="2478165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895600"/>
            <a:ext cx="7024744" cy="1143000"/>
          </a:xfrm>
        </p:spPr>
        <p:txBody>
          <a:bodyPr/>
          <a:lstStyle/>
          <a:p>
            <a:r>
              <a:rPr lang="en-US" dirty="0" smtClean="0"/>
              <a:t>Cover</a:t>
            </a:r>
            <a:endParaRPr lang="en-US" dirty="0"/>
          </a:p>
        </p:txBody>
      </p:sp>
    </p:spTree>
    <p:extLst>
      <p:ext uri="{BB962C8B-B14F-4D97-AF65-F5344CB8AC3E}">
        <p14:creationId xmlns:p14="http://schemas.microsoft.com/office/powerpoint/2010/main" val="88791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90600"/>
            <a:ext cx="7024744" cy="3810000"/>
          </a:xfrm>
        </p:spPr>
        <p:txBody>
          <a:bodyPr/>
          <a:lstStyle/>
          <a:p>
            <a:r>
              <a:rPr lang="en-US" dirty="0" smtClean="0"/>
              <a:t>How many cups of vegetables do most people need a day?</a:t>
            </a:r>
            <a:endParaRPr lang="en-US" dirty="0"/>
          </a:p>
        </p:txBody>
      </p:sp>
    </p:spTree>
    <p:extLst>
      <p:ext uri="{BB962C8B-B14F-4D97-AF65-F5344CB8AC3E}">
        <p14:creationId xmlns:p14="http://schemas.microsoft.com/office/powerpoint/2010/main" val="901636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276600"/>
            <a:ext cx="7024744" cy="1143000"/>
          </a:xfrm>
        </p:spPr>
        <p:txBody>
          <a:bodyPr/>
          <a:lstStyle/>
          <a:p>
            <a:r>
              <a:rPr lang="en-US" dirty="0" smtClean="0"/>
              <a:t>2.5-3</a:t>
            </a:r>
            <a:endParaRPr lang="en-US" dirty="0"/>
          </a:p>
        </p:txBody>
      </p:sp>
    </p:spTree>
    <p:extLst>
      <p:ext uri="{BB962C8B-B14F-4D97-AF65-F5344CB8AC3E}">
        <p14:creationId xmlns:p14="http://schemas.microsoft.com/office/powerpoint/2010/main" val="2707567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0"/>
            <a:ext cx="7024744" cy="3544336"/>
          </a:xfrm>
        </p:spPr>
        <p:txBody>
          <a:bodyPr/>
          <a:lstStyle/>
          <a:p>
            <a:r>
              <a:rPr lang="en-US" dirty="0" smtClean="0"/>
              <a:t>What should you do if you have to remove something undesirable from your mouth while at the dinner table?</a:t>
            </a:r>
            <a:endParaRPr lang="en-US" dirty="0"/>
          </a:p>
        </p:txBody>
      </p:sp>
    </p:spTree>
    <p:extLst>
      <p:ext uri="{BB962C8B-B14F-4D97-AF65-F5344CB8AC3E}">
        <p14:creationId xmlns:p14="http://schemas.microsoft.com/office/powerpoint/2010/main" val="127338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3200"/>
            <a:ext cx="7024744" cy="1524000"/>
          </a:xfrm>
        </p:spPr>
        <p:txBody>
          <a:bodyPr>
            <a:normAutofit fontScale="90000"/>
          </a:bodyPr>
          <a:lstStyle/>
          <a:p>
            <a:r>
              <a:rPr lang="en-US" dirty="0" smtClean="0"/>
              <a:t>Quietly spit it into the napkin and say nothing about it.</a:t>
            </a:r>
            <a:endParaRPr lang="en-US" dirty="0"/>
          </a:p>
        </p:txBody>
      </p:sp>
    </p:spTree>
    <p:extLst>
      <p:ext uri="{BB962C8B-B14F-4D97-AF65-F5344CB8AC3E}">
        <p14:creationId xmlns:p14="http://schemas.microsoft.com/office/powerpoint/2010/main" val="20363613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28</TotalTime>
  <Words>277</Words>
  <Application>Microsoft Office PowerPoint</Application>
  <PresentationFormat>On-screen Show (4:3)</PresentationFormat>
  <Paragraphs>33</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Austin</vt:lpstr>
      <vt:lpstr>Nutrition &amp; Wellness Squares</vt:lpstr>
      <vt:lpstr>Name all 5 food groups represented on MyPlate</vt:lpstr>
      <vt:lpstr>Fruits Vegetables Grains Protein Dairy  </vt:lpstr>
      <vt:lpstr>What is a complete table setting for one person called?</vt:lpstr>
      <vt:lpstr>Cover</vt:lpstr>
      <vt:lpstr>How many cups of vegetables do most people need a day?</vt:lpstr>
      <vt:lpstr>2.5-3</vt:lpstr>
      <vt:lpstr>What should you do if you have to remove something undesirable from your mouth while at the dinner table?</vt:lpstr>
      <vt:lpstr>Quietly spit it into the napkin and say nothing about it.</vt:lpstr>
      <vt:lpstr>When purchasing ground beef, you should by product that is at least what percent lean?</vt:lpstr>
      <vt:lpstr>75-80% Lean</vt:lpstr>
      <vt:lpstr>What is the key consumer message for fruit?</vt:lpstr>
      <vt:lpstr>Make half your plate fruits and vegetables</vt:lpstr>
      <vt:lpstr>List all 5 food groups and the color that represents each on MyPlate.</vt:lpstr>
      <vt:lpstr>Fruits – RED Vegetables – GREEN Dairy – BLUE Protein – PURPLE Grains – ORANGE </vt:lpstr>
      <vt:lpstr>Give 1etiquette rule to follow when dining</vt:lpstr>
      <vt:lpstr>Examples include (but not limited to):  You shouldn’t eat and talk at the same time You should not comb your hair at the table Don’t put your elbows on the table Don’t double dip Hold your fork similar to the way you hold a pencil Don’t burp loudly at the table </vt:lpstr>
      <vt:lpstr>What is the key consumer message for the vegetable food group?</vt:lpstr>
      <vt:lpstr>Make half your plate fruits and vegetables</vt:lpstr>
      <vt:lpstr>What are the 3 parts of a wheat kernel? </vt:lpstr>
      <vt:lpstr>BRAN GERM ENDOSPERM</vt:lpstr>
      <vt:lpstr>Potatoes, corn, and plantains are examples of which subgroup of vegetable?</vt:lpstr>
      <vt:lpstr>Starches</vt:lpstr>
      <vt:lpstr>Give 1 example of a food made from milk that is NOT included in the dairy group.</vt:lpstr>
      <vt:lpstr>BUTTER CREAM CHEESE CREAM</vt:lpstr>
      <vt:lpstr>Give 1 example of flatware when setting a table.</vt:lpstr>
      <vt:lpstr>FORKS KNIVES SPOONS</vt:lpstr>
      <vt:lpstr>What is the only part of the wheat kernel used when making processed or “refined” grains?</vt:lpstr>
      <vt:lpstr>ENDOSPERM</vt:lpstr>
      <vt:lpstr>Give 1 example of dinnerware when setting a table.</vt:lpstr>
      <vt:lpstr>BOWLS PLATES</vt:lpstr>
      <vt:lpstr>Draw a correct cover using a knife, salad fork, dinner fork, teaspoon, tea glass, salad plate, napkin, and dinner plate.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&amp; Wellness Squares</dc:title>
  <dc:creator>vpuser</dc:creator>
  <cp:lastModifiedBy>vpuser</cp:lastModifiedBy>
  <cp:revision>3</cp:revision>
  <dcterms:created xsi:type="dcterms:W3CDTF">2012-09-18T19:57:14Z</dcterms:created>
  <dcterms:modified xsi:type="dcterms:W3CDTF">2012-09-18T20:25:21Z</dcterms:modified>
</cp:coreProperties>
</file>