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954CA-81E9-466B-8F38-78EC33B510D2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AD561-3437-41FB-84E6-B79A35AA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D561-3437-41FB-84E6-B79A35AA7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9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D561-3437-41FB-84E6-B79A35AA79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AB819EC-1ED9-4B4F-82BF-E09F470EF6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6E07058-2AFC-4A2C-A41D-E844072444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QY0j9a0lPN3ygM&amp;tbnid=abjBGHg8-IUpGM:&amp;ved=0CAUQjRw&amp;url=http://attractingwellness.net/tag/seeds/&amp;ei=L-5AUujVN_OO2gXR-oDQAg&amp;bvm=bv.52434380,d.b2I&amp;psig=AFQjCNFo87nCP88xG2Nd2ZXxGxt9mUoXXg&amp;ust=138007332738909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2nPjSnttbPRuM&amp;tbnid=hfFk882bF1k6wM:&amp;ved=0CAUQjRw&amp;url=http://www.meijer.com/s/gold-medal-all-purpose-flour-1-bag-5-lb/_/R-146151&amp;ei=3u9AUqKUNZOu2gWInYDYDg&amp;bvm=bv.52434380,d.b2I&amp;psig=AFQjCNFJ-sfp0wtElC5mBtHTMDhW4oTCbA&amp;ust=13800737810493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aHGGn_O9vDygbM&amp;tbnid=VWtwmjsrSRdWzM:&amp;ved=0CAUQjRw&amp;url=http://www.lettucedebate.com/debate/Brown-Rice-or-White-Rice-Which-is-Healthier/44&amp;ei=__BAUujUNNPS2wXfhYHIAg&amp;bvm=bv.52434380,d.b2I&amp;psig=AFQjCNFJFcX7Gl1R8curjAjLycCB410RwA&amp;ust=138007409280796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6zOqTELEJxIlqM&amp;tbnid=SYwoYpNYNdPGZM:&amp;ved=0CAUQjRw&amp;url=http://www.epicurejunkie.com/cooking-pasta-the-noodle&amp;ei=GPJAUoLDL8Hx2AXziIEQ&amp;bvm=bv.52434380,d.b2I&amp;psig=AFQjCNGYVyELKkvhaaMXJI15h_I5dO4OXg&amp;ust=138007434954529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frm=1&amp;source=images&amp;cd=&amp;cad=rja&amp;docid=wkXkVL7XgI0ZSM&amp;tbnid=kkVKBao8NDJHTM:&amp;ved=0CAUQjRw&amp;url=http://stroehmann.com/Products/Stroehmann-Dutch-Country-Premium-Potato-Bread-(1-pack)/Default.aspx&amp;ei=CPRAUpuABOmx2wXU2oCwCw&amp;bvm=bv.52434380,d.b2I&amp;psig=AFQjCNEPx8K83Iy4Xg71rIzsiJqAUxdjRw&amp;ust=13800747950302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frm=1&amp;source=images&amp;cd=&amp;cad=rja&amp;docid=MVsJThU94QTNLM&amp;tbnid=EvrfCQGEuYx0-M:&amp;ved=0CAUQjRw&amp;url=http://sell1.wordpress.com/2010/04/13/limited-hot-special-sale-offer-kelloggs-corn-flakes/&amp;ei=V_RAUvjQDoPj2AX7-4CwAg&amp;bvm=bv.52434380,d.b2I&amp;psig=AFQjCNH0viYjXd0d20tULEktdYhCBRlMKg&amp;ust=138007493650121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docid=G3R8TnNANeYgnM&amp;tbnid=t1Bz9w6sAdzK1M:&amp;ved=0CAUQjRw&amp;url=http://www.purcellmountainfarms.com/Regular%20Rolled%20Oats.htm&amp;ei=JeVAUp76E4rK2AWGsYHACQ&amp;bvm=bv.52434380,d.b2I&amp;psig=AFQjCNEsUcnbAU2tQRriKCoeU2cKjBNe8Q&amp;ust=1380071066187875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m/url?sa=i&amp;rct=j&amp;q=&amp;esrc=s&amp;frm=1&amp;source=images&amp;cd=&amp;cad=rja&amp;docid=LqU9SfagVPSwuM&amp;tbnid=fMyywAjA3esaJM:&amp;ved=0CAUQjRw&amp;url=http://www.123rf.com/photo_14181071_cereal-grains-of-rye-yields-for-crops-in-agriculture.html&amp;ei=WuZAUsTKE-Gx2QXN6oGYDQ&amp;bvm=bv.52434380,d.b2I&amp;psig=AFQjCNEpgAeWUUpac7mr58D7hGBlkl78wg&amp;ust=1380071359962279" TargetMode="External"/><Relationship Id="rId2" Type="http://schemas.openxmlformats.org/officeDocument/2006/relationships/hyperlink" Target="http://www.google.com/url?sa=i&amp;rct=j&amp;q=&amp;esrc=s&amp;frm=1&amp;source=images&amp;cd=&amp;cad=rja&amp;docid=SrZs_K5PZsLvxM&amp;tbnid=ZqmatjcbAxnJHM:&amp;ved=0CAUQjRw&amp;url=http://www.npr.org/blogs/money/2012/08/16/158924865/3-reasons-u-s-corn-farmers-are-doing-great-despite-the-drought&amp;ei=HORAUr3_DenY2wWc44G4Dg&amp;bvm=bv.52434380,d.b2I&amp;psig=AFQjCNEalmnjanUmgt7cdrlIdtiWCCi7Sg&amp;ust=138007080031188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com/url?sa=i&amp;rct=j&amp;q=&amp;esrc=s&amp;frm=1&amp;source=images&amp;cd=&amp;cad=rja&amp;docid=DVDW7CKN6DsQCM&amp;tbnid=I3HLWyo0cJeziM:&amp;ved=0CAUQjRw&amp;url=http://stickygooeycreamychewy.com/2010/11/30/turkey-barley-soup-recipe/&amp;ei=AuVAUtNVsPTbBdDlgFA&amp;bvm=bv.52434380,d.b2I&amp;psig=AFQjCNGDeIxiO0_UJPwOXeW6vIUaroX-wA&amp;ust=1380070929805219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com/url?sa=i&amp;rct=j&amp;q=&amp;esrc=s&amp;frm=1&amp;source=images&amp;cd=&amp;cad=rja&amp;docid=GcQS0QBzwhfIcM&amp;tbnid=U9OMSWVGBtq9BM:&amp;ved=0CAUQjRw&amp;url=http://cezl.wordpress.com/2012/07/15/versus-rice-vs-rice-pilaf/&amp;ei=5eVAUrDzJaXm2QWY84CwBA&amp;bvm=bv.52434380,d.b2I&amp;psig=AFQjCNEAHe4EEUtErM7scS58AdaaZgx5iA&amp;ust=1380071108980236" TargetMode="External"/><Relationship Id="rId4" Type="http://schemas.openxmlformats.org/officeDocument/2006/relationships/hyperlink" Target="http://www.google.com/url?sa=i&amp;rct=j&amp;q=&amp;esrc=s&amp;frm=1&amp;source=images&amp;cd=&amp;cad=rja&amp;docid=-y2iA_USaZjEpM&amp;tbnid=I_QLNcNWUWi7_M:&amp;ved=0CAUQjRw&amp;url=http://www.agricorner.com/shortage-in-punjab-wheat-procurement-process-yet-to-begin-in-khyber-pakhtunkhwa/&amp;ei=b-RAUsXxA4rK2AWGsYHACQ&amp;bvm=bv.52434380,d.b2I&amp;psig=AFQjCNFZtMVydcHEYSOlW1_g0W1ktjM_mA&amp;ust=1380070845261365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-y2iA_USaZjEpM&amp;tbnid=I_QLNcNWUWi7_M:&amp;ved=0CAUQjRw&amp;url=http://www.agricorner.com/shortage-in-punjab-wheat-procurement-process-yet-to-begin-in-khyber-pakhtunkhwa/&amp;ei=b-RAUsXxA4rK2AWGsYHACQ&amp;bvm=bv.52434380,d.b2I&amp;psig=AFQjCNFZtMVydcHEYSOlW1_g0W1ktjM_mA&amp;ust=13800708452613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SrZs_K5PZsLvxM&amp;tbnid=ZqmatjcbAxnJHM:&amp;ved=0CAUQjRw&amp;url=http://www.npr.org/blogs/money/2012/08/16/158924865/3-reasons-u-s-corn-farmers-are-doing-great-despite-the-drought&amp;ei=HORAUr3_DenY2wWc44G4Dg&amp;bvm=bv.52434380,d.b2I&amp;psig=AFQjCNEalmnjanUmgt7cdrlIdtiWCCi7Sg&amp;ust=13800708003118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DVDW7CKN6DsQCM&amp;tbnid=I3HLWyo0cJeziM:&amp;ved=0CAUQjRw&amp;url=http://stickygooeycreamychewy.com/2010/11/30/turkey-barley-soup-recipe/&amp;ei=AuVAUtNVsPTbBdDlgFA&amp;bvm=bv.52434380,d.b2I&amp;psig=AFQjCNGDeIxiO0_UJPwOXeW6vIUaroX-wA&amp;ust=13800709298052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LqU9SfagVPSwuM&amp;tbnid=fMyywAjA3esaJM:&amp;ved=0CAUQjRw&amp;url=http://www.123rf.com/photo_14181071_cereal-grains-of-rye-yields-for-crops-in-agriculture.html&amp;ei=WuZAUsTKE-Gx2QXN6oGYDQ&amp;bvm=bv.52434380,d.b2I&amp;psig=AFQjCNEpgAeWUUpac7mr58D7hGBlkl78wg&amp;ust=138007135996227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docid=G3R8TnNANeYgnM&amp;tbnid=t1Bz9w6sAdzK1M:&amp;ved=0CAUQjRw&amp;url=http://www.purcellmountainfarms.com/Regular%20Rolled%20Oats.htm&amp;ei=JeVAUp76E4rK2AWGsYHACQ&amp;bvm=bv.52434380,d.b2I&amp;psig=AFQjCNEsUcnbAU2tQRriKCoeU2cKjBNe8Q&amp;ust=138007106618787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GcQS0QBzwhfIcM&amp;tbnid=U9OMSWVGBtq9BM:&amp;ved=0CAUQjRw&amp;url=http://cezl.wordpress.com/2012/07/15/versus-rice-vs-rice-pilaf/&amp;ei=5eVAUrDzJaXm2QWY84CwBA&amp;bvm=bv.52434380,d.b2I&amp;psig=AFQjCNEAHe4EEUtErM7scS58AdaaZgx5iA&amp;ust=13800711089802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j6OWmgqrcbY&amp;feature=youtu.b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“Make at least half your grains whole!”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GRAINS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/>
          <a:lstStyle/>
          <a:p>
            <a:r>
              <a:rPr lang="en-US" dirty="0" smtClean="0"/>
              <a:t>Grains differ in size and shape, but they all have kernels with similar structures.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Remember! Whole Grain = All 3, Refined </a:t>
            </a:r>
            <a:r>
              <a:rPr lang="en-US" dirty="0"/>
              <a:t>G</a:t>
            </a:r>
            <a:r>
              <a:rPr lang="en-US" dirty="0" smtClean="0"/>
              <a:t>rain = Endosperm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Structure</a:t>
            </a:r>
            <a:endParaRPr lang="en-US" dirty="0"/>
          </a:p>
        </p:txBody>
      </p:sp>
      <p:pic>
        <p:nvPicPr>
          <p:cNvPr id="9218" name="Picture 2" descr="http://attractingwellness.files.wordpress.com/2011/10/facts_se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00745"/>
            <a:ext cx="44508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029201" cy="4407408"/>
          </a:xfrm>
        </p:spPr>
        <p:txBody>
          <a:bodyPr>
            <a:noAutofit/>
          </a:bodyPr>
          <a:lstStyle/>
          <a:p>
            <a:r>
              <a:rPr lang="en-US" sz="2400" dirty="0" smtClean="0"/>
              <a:t>Flour is the ground version of any of the 6 grains!</a:t>
            </a:r>
          </a:p>
          <a:p>
            <a:r>
              <a:rPr lang="en-US" sz="2400" dirty="0" smtClean="0"/>
              <a:t>But the most commonly used is wheat because it holds up best due to Gluten when baking.</a:t>
            </a:r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r>
              <a:rPr lang="en-US" sz="2400" b="1" dirty="0" smtClean="0"/>
              <a:t>MY </a:t>
            </a:r>
            <a:r>
              <a:rPr lang="en-US" sz="2400" b="1" u="sng" dirty="0" smtClean="0"/>
              <a:t>(</a:t>
            </a:r>
            <a:r>
              <a:rPr lang="en-US" sz="2400" u="sng" dirty="0" smtClean="0"/>
              <a:t>INSERT PERSON HERE</a:t>
            </a:r>
            <a:r>
              <a:rPr lang="en-US" sz="2400" b="1" u="sng" dirty="0" smtClean="0"/>
              <a:t>)</a:t>
            </a:r>
            <a:r>
              <a:rPr lang="en-US" sz="2400" b="1" dirty="0" smtClean="0"/>
              <a:t> IS ALLERGIC TO GLUTEN! </a:t>
            </a:r>
          </a:p>
          <a:p>
            <a:pPr marL="45720" indent="0">
              <a:buNone/>
            </a:pPr>
            <a:endParaRPr lang="en-US" sz="2400" b="1" dirty="0"/>
          </a:p>
          <a:p>
            <a:r>
              <a:rPr lang="en-US" sz="2400" dirty="0" smtClean="0"/>
              <a:t>Gluten is the elastic protein found in wheat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flour?</a:t>
            </a:r>
            <a:endParaRPr lang="en-US" dirty="0"/>
          </a:p>
        </p:txBody>
      </p:sp>
      <p:pic>
        <p:nvPicPr>
          <p:cNvPr id="10242" name="Picture 2" descr="http://www.meijer.com/assets/product_images/styles/xlarge/1001029_016000106109_A_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2133600"/>
            <a:ext cx="4597892" cy="39197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Brown is more nutritional!</a:t>
            </a:r>
          </a:p>
          <a:p>
            <a:endParaRPr lang="en-US" sz="2800" dirty="0"/>
          </a:p>
          <a:p>
            <a:r>
              <a:rPr lang="en-US" sz="2800" dirty="0" smtClean="0"/>
              <a:t>White rice is only the endosperm of rice</a:t>
            </a:r>
          </a:p>
          <a:p>
            <a:r>
              <a:rPr lang="en-US" sz="2800" dirty="0" smtClean="0"/>
              <a:t>Brown rice still has the nutritious bran and germ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better, White or Brown Rice?</a:t>
            </a:r>
            <a:endParaRPr lang="en-US" dirty="0"/>
          </a:p>
        </p:txBody>
      </p:sp>
      <p:pic>
        <p:nvPicPr>
          <p:cNvPr id="11266" name="Picture 2" descr="http://www.lettucedebate.com/images/debate/1_201303291432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438400"/>
            <a:ext cx="35528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48132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Probably… Is it? No.</a:t>
            </a:r>
          </a:p>
          <a:p>
            <a:pPr algn="ctr"/>
            <a:r>
              <a:rPr lang="en-US" sz="2400" dirty="0" smtClean="0"/>
              <a:t>Pasta is made with wheat flour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pasta be made from all grains?</a:t>
            </a:r>
            <a:endParaRPr lang="en-US" dirty="0"/>
          </a:p>
        </p:txBody>
      </p:sp>
      <p:pic>
        <p:nvPicPr>
          <p:cNvPr id="12290" name="Picture 2" descr="http://www.epicurejunkie.com/wp-content/uploads/Pasta-Nood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2638517"/>
            <a:ext cx="4876800" cy="39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can, starch is: </a:t>
            </a:r>
            <a:r>
              <a:rPr lang="en-US" sz="2400" b="1" dirty="0" smtClean="0"/>
              <a:t>a complex carbohydrate that is stored in plants.</a:t>
            </a:r>
          </a:p>
          <a:p>
            <a:r>
              <a:rPr lang="en-US" sz="2400" dirty="0" smtClean="0"/>
              <a:t>Carbohydrates are not only found in grains although they are most often associated with the grain group.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vegetables are high in starch, does that make them a grain too?</a:t>
            </a:r>
            <a:endParaRPr lang="en-US" dirty="0"/>
          </a:p>
        </p:txBody>
      </p:sp>
      <p:pic>
        <p:nvPicPr>
          <p:cNvPr id="13314" name="Picture 2" descr="http://images.bimbobakeriesusa.com/proddetail/stroehmann/dutchcountry_potatos_view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736">
            <a:off x="609601" y="3215736"/>
            <a:ext cx="4333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ell1.files.wordpress.com/2010/04/kelloggs_corn_flakes_12_18_24oz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48087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2209800"/>
            <a:ext cx="1675660" cy="1673352"/>
          </a:xfrm>
        </p:spPr>
        <p:txBody>
          <a:bodyPr/>
          <a:lstStyle/>
          <a:p>
            <a:r>
              <a:rPr lang="en-US" sz="2400" dirty="0" smtClean="0"/>
              <a:t>Can you name these grains?</a:t>
            </a:r>
            <a:endParaRPr lang="en-US" sz="2400" dirty="0"/>
          </a:p>
        </p:txBody>
      </p:sp>
      <p:pic>
        <p:nvPicPr>
          <p:cNvPr id="1026" name="Picture 2" descr="http://media.npr.org/assets/img/2012/08/16/corn_wide-1762a1ab742f5f397e22b7f2b7fc96616b7c4ec3-s6-c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77091"/>
            <a:ext cx="333374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ricorner.com/wp-content/uploads/2013/07/511f3b2f5deb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251977"/>
            <a:ext cx="299561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ickygooeycreamychewy.com/wp-content/uploads/2010/11/barley-1_thumb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0"/>
            <a:ext cx="3028948" cy="21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urcellmountainfarms.com/Oat%20Flake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66" y="2243074"/>
            <a:ext cx="2862834" cy="22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ezl.files.wordpress.com/2012/07/ric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67" y="4509655"/>
            <a:ext cx="27559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s.123rf.com/400wm/400/400/ginasanders/ginasanders1206/ginasanders120600184/14181071-cereal-grains-of-rye-yields-for-crops-in-agricultur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8" y="4601658"/>
            <a:ext cx="2959871" cy="19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4400" y="2438400"/>
            <a:ext cx="4140692" cy="3429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White/wheat sandwich bread</a:t>
            </a:r>
          </a:p>
          <a:p>
            <a:r>
              <a:rPr lang="en-US" sz="2800" dirty="0" smtClean="0"/>
              <a:t>Pancakes</a:t>
            </a:r>
          </a:p>
          <a:p>
            <a:r>
              <a:rPr lang="en-US" sz="2800" dirty="0" smtClean="0"/>
              <a:t>Tortilla chips</a:t>
            </a:r>
          </a:p>
          <a:p>
            <a:r>
              <a:rPr lang="en-US" sz="2800" dirty="0" smtClean="0"/>
              <a:t>Hotdog buns</a:t>
            </a:r>
          </a:p>
          <a:p>
            <a:r>
              <a:rPr lang="en-US" sz="2800" dirty="0" smtClean="0"/>
              <a:t>Crackers</a:t>
            </a:r>
            <a:endParaRPr lang="en-US" dirty="0"/>
          </a:p>
          <a:p>
            <a:r>
              <a:rPr lang="en-US" sz="2800" dirty="0" smtClean="0"/>
              <a:t>Pasta</a:t>
            </a: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eat that’s made with wheat?</a:t>
            </a:r>
            <a:endParaRPr lang="en-US" dirty="0"/>
          </a:p>
        </p:txBody>
      </p:sp>
      <p:pic>
        <p:nvPicPr>
          <p:cNvPr id="7" name="Picture 4" descr="http://www.agricorner.com/wp-content/uploads/2013/07/511f3b2f5deb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2743200"/>
            <a:ext cx="41465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91200" y="2971800"/>
            <a:ext cx="2921492" cy="25756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Corn Flakes</a:t>
            </a:r>
          </a:p>
          <a:p>
            <a:r>
              <a:rPr lang="en-US" sz="2800" dirty="0" smtClean="0"/>
              <a:t>Cornbread</a:t>
            </a:r>
          </a:p>
          <a:p>
            <a:r>
              <a:rPr lang="en-US" sz="2800" dirty="0" smtClean="0"/>
              <a:t>Corn Tortillas</a:t>
            </a:r>
          </a:p>
          <a:p>
            <a:r>
              <a:rPr lang="en-US" sz="2800" dirty="0" smtClean="0"/>
              <a:t>Corn Chex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eat that’s made with corn?</a:t>
            </a:r>
            <a:endParaRPr lang="en-US" dirty="0"/>
          </a:p>
        </p:txBody>
      </p:sp>
      <p:pic>
        <p:nvPicPr>
          <p:cNvPr id="7" name="Picture 2" descr="http://media.npr.org/assets/img/2012/08/16/corn_wide-1762a1ab742f5f397e22b7f2b7fc96616b7c4ec3-s6-c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994842" cy="28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3200400"/>
            <a:ext cx="4978892" cy="17099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Soups</a:t>
            </a:r>
          </a:p>
          <a:p>
            <a:r>
              <a:rPr lang="en-US" sz="2800" dirty="0" smtClean="0"/>
              <a:t>Side dishes</a:t>
            </a:r>
          </a:p>
          <a:p>
            <a:r>
              <a:rPr lang="en-US" sz="2800" dirty="0" smtClean="0"/>
              <a:t>WHEN YOU’RE 21+… Beer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eat that’s made with barley?</a:t>
            </a:r>
            <a:endParaRPr lang="en-US" dirty="0"/>
          </a:p>
        </p:txBody>
      </p:sp>
      <p:pic>
        <p:nvPicPr>
          <p:cNvPr id="4" name="Picture 10" descr="http://stickygooeycreamychewy.com/wp-content/uploads/2010/11/barley-1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6060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3276600"/>
            <a:ext cx="4978892" cy="12527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Bread (with Dill dip, yum!)</a:t>
            </a:r>
          </a:p>
          <a:p>
            <a:r>
              <a:rPr lang="en-US" sz="2800" dirty="0" smtClean="0"/>
              <a:t>Reuben Sandwiches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eat that’s made with Rye?</a:t>
            </a:r>
            <a:endParaRPr lang="en-US" dirty="0"/>
          </a:p>
        </p:txBody>
      </p:sp>
      <p:pic>
        <p:nvPicPr>
          <p:cNvPr id="4" name="Picture 16" descr="http://us.123rf.com/400wm/400/400/ginasanders/ginasanders1206/ginasanders120600184/14181071-cereal-grains-of-rye-yields-for-crops-in-agricul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5402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2895600"/>
            <a:ext cx="5131292" cy="22433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Oatmeal</a:t>
            </a:r>
          </a:p>
          <a:p>
            <a:r>
              <a:rPr lang="en-US" sz="2800" dirty="0" smtClean="0"/>
              <a:t>Apple Crisp</a:t>
            </a:r>
          </a:p>
          <a:p>
            <a:r>
              <a:rPr lang="en-US" sz="2800" dirty="0" smtClean="0"/>
              <a:t>Honey Bunches of Oats</a:t>
            </a:r>
          </a:p>
          <a:p>
            <a:r>
              <a:rPr lang="en-US" sz="2800" dirty="0" smtClean="0"/>
              <a:t>Nature Valley Granola Bars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eat that’s made with oats?</a:t>
            </a:r>
            <a:endParaRPr lang="en-US" dirty="0"/>
          </a:p>
        </p:txBody>
      </p:sp>
      <p:pic>
        <p:nvPicPr>
          <p:cNvPr id="4" name="Picture 12" descr="http://www.purcellmountainfarms.com/Oat%20Flak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667000"/>
            <a:ext cx="3352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8800" y="2971800"/>
            <a:ext cx="2845292" cy="22433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Fried Rice</a:t>
            </a:r>
          </a:p>
          <a:p>
            <a:r>
              <a:rPr lang="en-US" sz="2800" dirty="0" smtClean="0"/>
              <a:t>Rice </a:t>
            </a:r>
            <a:r>
              <a:rPr lang="en-US" sz="2800" dirty="0" err="1" smtClean="0"/>
              <a:t>Krispies</a:t>
            </a:r>
            <a:endParaRPr lang="en-US" sz="2800" dirty="0" smtClean="0"/>
          </a:p>
          <a:p>
            <a:r>
              <a:rPr lang="en-US" sz="2800" dirty="0" smtClean="0"/>
              <a:t>Rice-a-</a:t>
            </a:r>
            <a:r>
              <a:rPr lang="en-US" sz="2800" dirty="0" err="1" smtClean="0"/>
              <a:t>Roni</a:t>
            </a:r>
            <a:endParaRPr lang="en-US" sz="2800" dirty="0" smtClean="0"/>
          </a:p>
          <a:p>
            <a:r>
              <a:rPr lang="en-US" sz="2800" dirty="0" smtClean="0"/>
              <a:t>Rice pudding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eat that’s made with Rice?</a:t>
            </a:r>
            <a:endParaRPr lang="en-US" dirty="0"/>
          </a:p>
        </p:txBody>
      </p:sp>
      <p:pic>
        <p:nvPicPr>
          <p:cNvPr id="4" name="Picture 14" descr="http://cezl.files.wordpress.com/2012/07/r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Grains?</a:t>
            </a:r>
            <a:endParaRPr lang="en-US" sz="2800" dirty="0"/>
          </a:p>
        </p:txBody>
      </p:sp>
      <p:pic>
        <p:nvPicPr>
          <p:cNvPr id="2050" name="Picture 2" descr="http://www.foodpyramid.com/wp-content/uploads/2010/02/grain-food-grou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080276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90</TotalTime>
  <Words>312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Great GRAINS</vt:lpstr>
      <vt:lpstr>Can you name these grains?</vt:lpstr>
      <vt:lpstr>What do you eat that’s made with wheat?</vt:lpstr>
      <vt:lpstr>What do you eat that’s made with corn?</vt:lpstr>
      <vt:lpstr>What do you eat that’s made with barley?</vt:lpstr>
      <vt:lpstr>What do you eat that’s made with Rye?</vt:lpstr>
      <vt:lpstr>What do you eat that’s made with oats?</vt:lpstr>
      <vt:lpstr>What do you eat that’s made with Rice?</vt:lpstr>
      <vt:lpstr>PowerPoint Presentation</vt:lpstr>
      <vt:lpstr>Grain Structure</vt:lpstr>
      <vt:lpstr>So what is flour?</vt:lpstr>
      <vt:lpstr>What’s better, White or Brown Rice?</vt:lpstr>
      <vt:lpstr>Can pasta be made from all grains?</vt:lpstr>
      <vt:lpstr>Some vegetables are high in starch, does that make them a grain too?</vt:lpstr>
    </vt:vector>
  </TitlesOfParts>
  <Company>VPSD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GRAINS</dc:title>
  <dc:creator>vpuser</dc:creator>
  <cp:lastModifiedBy>vpuser</cp:lastModifiedBy>
  <cp:revision>10</cp:revision>
  <dcterms:created xsi:type="dcterms:W3CDTF">2013-09-24T00:50:15Z</dcterms:created>
  <dcterms:modified xsi:type="dcterms:W3CDTF">2013-09-24T02:29:43Z</dcterms:modified>
</cp:coreProperties>
</file>