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1C94"/>
    <a:srgbClr val="CC00FF"/>
    <a:srgbClr val="FF3300"/>
    <a:srgbClr val="DC08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7D1-B038-4A0C-87CA-4AE1510F419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1DFE-B335-43F0-B578-9E865B8B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9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7D1-B038-4A0C-87CA-4AE1510F419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1DFE-B335-43F0-B578-9E865B8B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1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7D1-B038-4A0C-87CA-4AE1510F419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1DFE-B335-43F0-B578-9E865B8B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9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7D1-B038-4A0C-87CA-4AE1510F419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1DFE-B335-43F0-B578-9E865B8B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0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7D1-B038-4A0C-87CA-4AE1510F419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1DFE-B335-43F0-B578-9E865B8B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7D1-B038-4A0C-87CA-4AE1510F419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1DFE-B335-43F0-B578-9E865B8B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4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7D1-B038-4A0C-87CA-4AE1510F419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1DFE-B335-43F0-B578-9E865B8B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4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7D1-B038-4A0C-87CA-4AE1510F419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1DFE-B335-43F0-B578-9E865B8B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7D1-B038-4A0C-87CA-4AE1510F419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1DFE-B335-43F0-B578-9E865B8B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6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7D1-B038-4A0C-87CA-4AE1510F419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1DFE-B335-43F0-B578-9E865B8B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5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7D1-B038-4A0C-87CA-4AE1510F419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1DFE-B335-43F0-B578-9E865B8B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647D1-B038-4A0C-87CA-4AE1510F419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81DFE-B335-43F0-B578-9E865B8B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2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062023">
            <a:off x="4294" y="220841"/>
            <a:ext cx="3266941" cy="23876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DC08BE"/>
                </a:solidFill>
              </a:rPr>
              <a:t>TUBER	</a:t>
            </a:r>
            <a:br>
              <a:rPr lang="en-US" sz="4400" b="1" dirty="0">
                <a:solidFill>
                  <a:srgbClr val="DC08BE"/>
                </a:solidFill>
              </a:rPr>
            </a:br>
            <a:r>
              <a:rPr lang="en-US" sz="4400" b="1" dirty="0" smtClean="0">
                <a:solidFill>
                  <a:srgbClr val="DC08BE"/>
                </a:solidFill>
              </a:rPr>
              <a:t/>
            </a:r>
            <a:br>
              <a:rPr lang="en-US" sz="4400" b="1" dirty="0" smtClean="0">
                <a:solidFill>
                  <a:srgbClr val="DC08BE"/>
                </a:solidFill>
              </a:rPr>
            </a:br>
            <a:r>
              <a:rPr lang="en-US" sz="4400" b="1" dirty="0" smtClean="0">
                <a:solidFill>
                  <a:srgbClr val="DC08BE"/>
                </a:solidFill>
              </a:rPr>
              <a:t>FRUIT</a:t>
            </a:r>
            <a:r>
              <a:rPr lang="en-US" sz="4400" b="1" dirty="0">
                <a:solidFill>
                  <a:srgbClr val="DC08BE"/>
                </a:solidFill>
              </a:rPr>
              <a:t>		</a:t>
            </a:r>
            <a:br>
              <a:rPr lang="en-US" sz="4400" b="1" dirty="0">
                <a:solidFill>
                  <a:srgbClr val="DC08BE"/>
                </a:solidFill>
              </a:rPr>
            </a:br>
            <a:r>
              <a:rPr lang="en-US" sz="4400" b="1" dirty="0">
                <a:solidFill>
                  <a:srgbClr val="DC08BE"/>
                </a:solidFill>
              </a:rPr>
              <a:t>DRUPE</a:t>
            </a:r>
            <a:r>
              <a:rPr lang="en-US" b="1" dirty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3262" y="2702898"/>
            <a:ext cx="2577713" cy="256694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FORTIFIED		</a:t>
            </a:r>
          </a:p>
          <a:p>
            <a:r>
              <a:rPr lang="en-US" sz="3600" b="1" dirty="0" smtClean="0">
                <a:solidFill>
                  <a:srgbClr val="251C94"/>
                </a:solidFill>
              </a:rPr>
              <a:t>   MELON</a:t>
            </a:r>
            <a:r>
              <a:rPr lang="en-US" sz="3600" b="1" dirty="0">
                <a:solidFill>
                  <a:srgbClr val="00B050"/>
                </a:solidFill>
              </a:rPr>
              <a:t>		</a:t>
            </a:r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DC08BE"/>
                </a:solidFill>
              </a:rPr>
              <a:t>BULB</a:t>
            </a:r>
            <a:r>
              <a:rPr lang="en-US" sz="3600" b="1" dirty="0">
                <a:solidFill>
                  <a:srgbClr val="00B050"/>
                </a:solidFill>
              </a:rPr>
              <a:t>			</a:t>
            </a:r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  STEM</a:t>
            </a:r>
            <a:r>
              <a:rPr lang="en-US" sz="3600" b="1" dirty="0">
                <a:solidFill>
                  <a:srgbClr val="00B050"/>
                </a:solidFill>
              </a:rPr>
              <a:t>	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795177">
            <a:off x="2770645" y="2763067"/>
            <a:ext cx="33485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CALCIUM		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WHOLE </a:t>
            </a:r>
            <a:r>
              <a:rPr lang="en-US" sz="3600" b="1" dirty="0">
                <a:solidFill>
                  <a:srgbClr val="FF0000"/>
                </a:solidFill>
              </a:rPr>
              <a:t>GRAIN	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POMES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8914399" y="204397"/>
            <a:ext cx="23825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</a:rPr>
              <a:t>LEAF			</a:t>
            </a:r>
            <a:endParaRPr lang="en-US" sz="5400" dirty="0">
              <a:solidFill>
                <a:srgbClr val="7030A0"/>
              </a:solidFill>
            </a:endParaRPr>
          </a:p>
          <a:p>
            <a:r>
              <a:rPr lang="en-US" sz="5400" b="1" dirty="0">
                <a:solidFill>
                  <a:srgbClr val="7030A0"/>
                </a:solidFill>
              </a:rPr>
              <a:t>SEEDS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35885">
            <a:off x="5096281" y="1362079"/>
            <a:ext cx="30136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FFC000"/>
                </a:solidFill>
              </a:rPr>
              <a:t>        ROOT</a:t>
            </a:r>
            <a:r>
              <a:rPr lang="en-US" sz="3600" b="1" dirty="0">
                <a:solidFill>
                  <a:srgbClr val="FFC000"/>
                </a:solidFill>
              </a:rPr>
              <a:t>	</a:t>
            </a:r>
            <a:endParaRPr lang="en-US" sz="3600" dirty="0">
              <a:solidFill>
                <a:srgbClr val="FFC000"/>
              </a:solidFill>
            </a:endParaRPr>
          </a:p>
          <a:p>
            <a:r>
              <a:rPr lang="en-US" sz="3600" b="1" dirty="0">
                <a:solidFill>
                  <a:srgbClr val="FFC000"/>
                </a:solidFill>
              </a:rPr>
              <a:t>CURD			</a:t>
            </a:r>
            <a:endParaRPr lang="en-US" sz="3600" dirty="0">
              <a:solidFill>
                <a:srgbClr val="FFC000"/>
              </a:solidFill>
            </a:endParaRPr>
          </a:p>
          <a:p>
            <a:r>
              <a:rPr lang="en-US" sz="3600" b="1" dirty="0">
                <a:solidFill>
                  <a:srgbClr val="FFC000"/>
                </a:solidFill>
              </a:rPr>
              <a:t>PASTEURIZED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227269">
            <a:off x="511618" y="4351607"/>
            <a:ext cx="18683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FLOWER	</a:t>
            </a:r>
            <a:endParaRPr lang="en-US" sz="3600" dirty="0">
              <a:solidFill>
                <a:srgbClr val="00B0F0"/>
              </a:solidFill>
            </a:endParaRPr>
          </a:p>
          <a:p>
            <a:r>
              <a:rPr lang="en-US" sz="3600" b="1" dirty="0">
                <a:solidFill>
                  <a:srgbClr val="00B0F0"/>
                </a:solidFill>
              </a:rPr>
              <a:t>CITRUS</a:t>
            </a:r>
            <a:br>
              <a:rPr lang="en-US" sz="3600" b="1" dirty="0">
                <a:solidFill>
                  <a:srgbClr val="00B0F0"/>
                </a:solidFill>
              </a:rPr>
            </a:br>
            <a:r>
              <a:rPr lang="en-US" sz="3600" b="1" dirty="0">
                <a:solidFill>
                  <a:srgbClr val="00B0F0"/>
                </a:solidFill>
              </a:rPr>
              <a:t>FRUIT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8956869">
            <a:off x="10238578" y="5411508"/>
            <a:ext cx="2022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REFINED GRAIN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576382" y="467772"/>
            <a:ext cx="24212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       WHEY</a:t>
            </a:r>
            <a:r>
              <a:rPr lang="en-US" sz="3200" b="1" dirty="0"/>
              <a:t>	</a:t>
            </a:r>
            <a:endParaRPr lang="en-US" sz="3200" dirty="0"/>
          </a:p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CANDLING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52685" y="6011672"/>
            <a:ext cx="2660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SKIM MILK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0085231" y="2826442"/>
            <a:ext cx="1661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WHOLE MILK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3177" y="267549"/>
            <a:ext cx="1532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5-6oz.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6205836" y="4772113"/>
            <a:ext cx="1126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4oz.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0743344">
            <a:off x="2420881" y="5719284"/>
            <a:ext cx="2485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</a:rPr>
              <a:t>REDUCED FAT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30565" y="2935967"/>
            <a:ext cx="126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92%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56091" y="552515"/>
            <a:ext cx="869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3c.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243846">
            <a:off x="6894189" y="710133"/>
            <a:ext cx="1855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“GRADE B”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364152" y="4527769"/>
            <a:ext cx="1383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“Grade AA”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4013997">
            <a:off x="-200170" y="3178271"/>
            <a:ext cx="2142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ENDOSPERM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 rot="1575470">
            <a:off x="4714379" y="5016956"/>
            <a:ext cx="169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C00FF"/>
                </a:solidFill>
              </a:rPr>
              <a:t>BERRIES</a:t>
            </a:r>
            <a:endParaRPr lang="en-US" sz="3200" b="1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9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35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TUBER   FRUIT   DRUPE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TUBER   FRUIT   DRUPE</dc:title>
  <dc:creator>vpuser</dc:creator>
  <cp:lastModifiedBy>vpuser</cp:lastModifiedBy>
  <cp:revision>4</cp:revision>
  <dcterms:created xsi:type="dcterms:W3CDTF">2015-10-15T14:20:18Z</dcterms:created>
  <dcterms:modified xsi:type="dcterms:W3CDTF">2015-10-15T15:52:03Z</dcterms:modified>
</cp:coreProperties>
</file>